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58" r:id="rId3"/>
    <p:sldId id="259" r:id="rId4"/>
    <p:sldId id="260" r:id="rId5"/>
    <p:sldId id="261" r:id="rId6"/>
    <p:sldId id="270" r:id="rId7"/>
    <p:sldId id="273" r:id="rId8"/>
    <p:sldId id="266" r:id="rId9"/>
    <p:sldId id="275" r:id="rId10"/>
    <p:sldId id="274" r:id="rId11"/>
    <p:sldId id="276" r:id="rId12"/>
    <p:sldId id="27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A86409B0-8AC5-4972-B928-B810ED7C4C64}" type="datetimeFigureOut">
              <a:rPr lang="en-US" altLang="zh-CN" smtClean="0"/>
              <a:t>11/14/2017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8B5C4A6D-6AC2-47E9-AEA1-B2364D54DA36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88149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39C9F228-FD28-4486-B12E-CC8CCDA7B98E}" type="datetimeFigureOut">
              <a:t>2017/11/14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19BB0A17-C634-4E0C-9850-802A7E30DAF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34528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0" y="1904999"/>
            <a:ext cx="5486400" cy="2888381"/>
          </a:xfrm>
        </p:spPr>
        <p:txBody>
          <a:bodyPr anchor="b">
            <a:normAutofit/>
          </a:bodyPr>
          <a:lstStyle>
            <a:lvl1pPr algn="l" latinLnBrk="0">
              <a:defRPr lang="zh-CN" sz="5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96000" y="5029200"/>
            <a:ext cx="5486400" cy="825583"/>
          </a:xfrm>
        </p:spPr>
        <p:txBody>
          <a:bodyPr>
            <a:normAutofit/>
          </a:bodyPr>
          <a:lstStyle>
            <a:lvl1pPr marL="0" indent="0" algn="l" latinLnBrk="0">
              <a:buNone/>
              <a:defRPr lang="zh-CN" sz="22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/>
          </a:p>
        </p:txBody>
      </p:sp>
      <p:cxnSp>
        <p:nvCxnSpPr>
          <p:cNvPr id="12" name="直线连接线 11"/>
          <p:cNvCxnSpPr/>
          <p:nvPr/>
        </p:nvCxnSpPr>
        <p:spPr>
          <a:xfrm>
            <a:off x="6187440" y="4860758"/>
            <a:ext cx="5303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0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BB9F-04DD-4BEC-B746-E3998C50229B}" type="datetime1">
              <a:t>2017/11/14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75EF-0962-46B2-8C21-C0889BAC0DF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576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906000" y="0"/>
            <a:ext cx="2286000" cy="6858000"/>
          </a:xfrm>
          <a:prstGeom prst="rect">
            <a:avLst/>
          </a:prstGeom>
          <a:gradFill flip="none" rotWithShape="1">
            <a:gsLst>
              <a:gs pos="2000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0800" y="495300"/>
            <a:ext cx="1371600" cy="5829300"/>
          </a:xfrm>
        </p:spPr>
        <p:txBody>
          <a:bodyPr vert="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6017" y="495300"/>
            <a:ext cx="8527983" cy="5829300"/>
          </a:xfrm>
        </p:spPr>
        <p:txBody>
          <a:bodyPr vert="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4123-CFCC-4353-8B30-DE0CCE4E62CF}" type="datetime1">
              <a:t>2017/11/14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75EF-0962-46B2-8C21-C0889BAC0DF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5023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3574-5682-4D4A-B7D7-D09D32527D76}" type="datetime1">
              <a:t>2017/11/14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75EF-0962-46B2-8C21-C0889BAC0DF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8896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588168"/>
            <a:ext cx="12192000" cy="4584032"/>
          </a:xfrm>
          <a:prstGeom prst="rect">
            <a:avLst/>
          </a:prstGeom>
          <a:gradFill flip="none" rotWithShape="1">
            <a:gsLst>
              <a:gs pos="2000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9" name="任意多边形 21"/>
          <p:cNvSpPr>
            <a:spLocks noEditPoints="1"/>
          </p:cNvSpPr>
          <p:nvPr/>
        </p:nvSpPr>
        <p:spPr bwMode="auto">
          <a:xfrm>
            <a:off x="9644514" y="197815"/>
            <a:ext cx="2333552" cy="6276549"/>
          </a:xfrm>
          <a:custGeom>
            <a:avLst/>
            <a:gdLst>
              <a:gd name="T0" fmla="*/ 520 w 728"/>
              <a:gd name="T1" fmla="*/ 954 h 1962"/>
              <a:gd name="T2" fmla="*/ 367 w 728"/>
              <a:gd name="T3" fmla="*/ 755 h 1962"/>
              <a:gd name="T4" fmla="*/ 440 w 728"/>
              <a:gd name="T5" fmla="*/ 671 h 1962"/>
              <a:gd name="T6" fmla="*/ 519 w 728"/>
              <a:gd name="T7" fmla="*/ 526 h 1962"/>
              <a:gd name="T8" fmla="*/ 536 w 728"/>
              <a:gd name="T9" fmla="*/ 215 h 1962"/>
              <a:gd name="T10" fmla="*/ 452 w 728"/>
              <a:gd name="T11" fmla="*/ 15 h 1962"/>
              <a:gd name="T12" fmla="*/ 294 w 728"/>
              <a:gd name="T13" fmla="*/ 205 h 1962"/>
              <a:gd name="T14" fmla="*/ 286 w 728"/>
              <a:gd name="T15" fmla="*/ 539 h 1962"/>
              <a:gd name="T16" fmla="*/ 128 w 728"/>
              <a:gd name="T17" fmla="*/ 793 h 1962"/>
              <a:gd name="T18" fmla="*/ 4 w 728"/>
              <a:gd name="T19" fmla="*/ 1131 h 1962"/>
              <a:gd name="T20" fmla="*/ 285 w 728"/>
              <a:gd name="T21" fmla="*/ 1491 h 1962"/>
              <a:gd name="T22" fmla="*/ 488 w 728"/>
              <a:gd name="T23" fmla="*/ 1551 h 1962"/>
              <a:gd name="T24" fmla="*/ 278 w 728"/>
              <a:gd name="T25" fmla="*/ 1894 h 1962"/>
              <a:gd name="T26" fmla="*/ 266 w 728"/>
              <a:gd name="T27" fmla="*/ 1869 h 1962"/>
              <a:gd name="T28" fmla="*/ 292 w 728"/>
              <a:gd name="T29" fmla="*/ 1866 h 1962"/>
              <a:gd name="T30" fmla="*/ 374 w 728"/>
              <a:gd name="T31" fmla="*/ 1777 h 1962"/>
              <a:gd name="T32" fmla="*/ 339 w 728"/>
              <a:gd name="T33" fmla="*/ 1681 h 1962"/>
              <a:gd name="T34" fmla="*/ 267 w 728"/>
              <a:gd name="T35" fmla="*/ 1653 h 1962"/>
              <a:gd name="T36" fmla="*/ 153 w 728"/>
              <a:gd name="T37" fmla="*/ 1776 h 1962"/>
              <a:gd name="T38" fmla="*/ 218 w 728"/>
              <a:gd name="T39" fmla="*/ 1908 h 1962"/>
              <a:gd name="T40" fmla="*/ 504 w 728"/>
              <a:gd name="T41" fmla="*/ 1889 h 1962"/>
              <a:gd name="T42" fmla="*/ 508 w 728"/>
              <a:gd name="T43" fmla="*/ 1473 h 1962"/>
              <a:gd name="T44" fmla="*/ 643 w 728"/>
              <a:gd name="T45" fmla="*/ 1050 h 1962"/>
              <a:gd name="T46" fmla="*/ 340 w 728"/>
              <a:gd name="T47" fmla="*/ 298 h 1962"/>
              <a:gd name="T48" fmla="*/ 445 w 728"/>
              <a:gd name="T49" fmla="*/ 174 h 1962"/>
              <a:gd name="T50" fmla="*/ 501 w 728"/>
              <a:gd name="T51" fmla="*/ 316 h 1962"/>
              <a:gd name="T52" fmla="*/ 333 w 728"/>
              <a:gd name="T53" fmla="*/ 576 h 1962"/>
              <a:gd name="T54" fmla="*/ 326 w 728"/>
              <a:gd name="T55" fmla="*/ 347 h 1962"/>
              <a:gd name="T56" fmla="*/ 360 w 728"/>
              <a:gd name="T57" fmla="*/ 1465 h 1962"/>
              <a:gd name="T58" fmla="*/ 188 w 728"/>
              <a:gd name="T59" fmla="*/ 1402 h 1962"/>
              <a:gd name="T60" fmla="*/ 110 w 728"/>
              <a:gd name="T61" fmla="*/ 1060 h 1962"/>
              <a:gd name="T62" fmla="*/ 298 w 728"/>
              <a:gd name="T63" fmla="*/ 818 h 1962"/>
              <a:gd name="T64" fmla="*/ 335 w 728"/>
              <a:gd name="T65" fmla="*/ 783 h 1962"/>
              <a:gd name="T66" fmla="*/ 262 w 728"/>
              <a:gd name="T67" fmla="*/ 1036 h 1962"/>
              <a:gd name="T68" fmla="*/ 273 w 728"/>
              <a:gd name="T69" fmla="*/ 1320 h 1962"/>
              <a:gd name="T70" fmla="*/ 340 w 728"/>
              <a:gd name="T71" fmla="*/ 1368 h 1962"/>
              <a:gd name="T72" fmla="*/ 374 w 728"/>
              <a:gd name="T73" fmla="*/ 1364 h 1962"/>
              <a:gd name="T74" fmla="*/ 303 w 728"/>
              <a:gd name="T75" fmla="*/ 1305 h 1962"/>
              <a:gd name="T76" fmla="*/ 394 w 728"/>
              <a:gd name="T77" fmla="*/ 1079 h 1962"/>
              <a:gd name="T78" fmla="*/ 429 w 728"/>
              <a:gd name="T79" fmla="*/ 1461 h 1962"/>
              <a:gd name="T80" fmla="*/ 580 w 728"/>
              <a:gd name="T81" fmla="*/ 1366 h 1962"/>
              <a:gd name="T82" fmla="*/ 428 w 728"/>
              <a:gd name="T83" fmla="*/ 1073 h 1962"/>
              <a:gd name="T84" fmla="*/ 607 w 728"/>
              <a:gd name="T85" fmla="*/ 1302 h 1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8" h="1962">
                <a:moveTo>
                  <a:pt x="643" y="1050"/>
                </a:moveTo>
                <a:cubicBezTo>
                  <a:pt x="611" y="1003"/>
                  <a:pt x="572" y="969"/>
                  <a:pt x="520" y="954"/>
                </a:cubicBezTo>
                <a:cubicBezTo>
                  <a:pt x="456" y="933"/>
                  <a:pt x="404" y="946"/>
                  <a:pt x="404" y="946"/>
                </a:cubicBezTo>
                <a:cubicBezTo>
                  <a:pt x="367" y="755"/>
                  <a:pt x="367" y="755"/>
                  <a:pt x="367" y="755"/>
                </a:cubicBezTo>
                <a:cubicBezTo>
                  <a:pt x="380" y="743"/>
                  <a:pt x="392" y="729"/>
                  <a:pt x="405" y="714"/>
                </a:cubicBezTo>
                <a:cubicBezTo>
                  <a:pt x="417" y="700"/>
                  <a:pt x="429" y="685"/>
                  <a:pt x="440" y="671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80" y="612"/>
                  <a:pt x="502" y="570"/>
                  <a:pt x="519" y="526"/>
                </a:cubicBezTo>
                <a:cubicBezTo>
                  <a:pt x="547" y="452"/>
                  <a:pt x="561" y="360"/>
                  <a:pt x="550" y="281"/>
                </a:cubicBezTo>
                <a:cubicBezTo>
                  <a:pt x="547" y="260"/>
                  <a:pt x="542" y="238"/>
                  <a:pt x="536" y="215"/>
                </a:cubicBezTo>
                <a:cubicBezTo>
                  <a:pt x="522" y="164"/>
                  <a:pt x="504" y="113"/>
                  <a:pt x="482" y="65"/>
                </a:cubicBezTo>
                <a:cubicBezTo>
                  <a:pt x="474" y="48"/>
                  <a:pt x="467" y="28"/>
                  <a:pt x="452" y="15"/>
                </a:cubicBezTo>
                <a:cubicBezTo>
                  <a:pt x="433" y="0"/>
                  <a:pt x="405" y="10"/>
                  <a:pt x="388" y="24"/>
                </a:cubicBezTo>
                <a:cubicBezTo>
                  <a:pt x="338" y="67"/>
                  <a:pt x="313" y="144"/>
                  <a:pt x="294" y="205"/>
                </a:cubicBezTo>
                <a:cubicBezTo>
                  <a:pt x="286" y="232"/>
                  <a:pt x="280" y="259"/>
                  <a:pt x="277" y="286"/>
                </a:cubicBezTo>
                <a:cubicBezTo>
                  <a:pt x="267" y="370"/>
                  <a:pt x="271" y="455"/>
                  <a:pt x="286" y="539"/>
                </a:cubicBezTo>
                <a:cubicBezTo>
                  <a:pt x="289" y="561"/>
                  <a:pt x="297" y="585"/>
                  <a:pt x="302" y="607"/>
                </a:cubicBezTo>
                <a:cubicBezTo>
                  <a:pt x="302" y="607"/>
                  <a:pt x="173" y="740"/>
                  <a:pt x="128" y="793"/>
                </a:cubicBezTo>
                <a:cubicBezTo>
                  <a:pt x="110" y="814"/>
                  <a:pt x="94" y="837"/>
                  <a:pt x="78" y="860"/>
                </a:cubicBezTo>
                <a:cubicBezTo>
                  <a:pt x="24" y="942"/>
                  <a:pt x="0" y="1034"/>
                  <a:pt x="4" y="1131"/>
                </a:cubicBezTo>
                <a:cubicBezTo>
                  <a:pt x="9" y="1231"/>
                  <a:pt x="56" y="1328"/>
                  <a:pt x="125" y="1398"/>
                </a:cubicBezTo>
                <a:cubicBezTo>
                  <a:pt x="171" y="1445"/>
                  <a:pt x="227" y="1476"/>
                  <a:pt x="285" y="1491"/>
                </a:cubicBezTo>
                <a:cubicBezTo>
                  <a:pt x="386" y="1517"/>
                  <a:pt x="472" y="1487"/>
                  <a:pt x="472" y="1487"/>
                </a:cubicBezTo>
                <a:cubicBezTo>
                  <a:pt x="472" y="1487"/>
                  <a:pt x="487" y="1547"/>
                  <a:pt x="488" y="1551"/>
                </a:cubicBezTo>
                <a:cubicBezTo>
                  <a:pt x="508" y="1647"/>
                  <a:pt x="549" y="1780"/>
                  <a:pt x="477" y="1862"/>
                </a:cubicBezTo>
                <a:cubicBezTo>
                  <a:pt x="432" y="1915"/>
                  <a:pt x="337" y="1932"/>
                  <a:pt x="278" y="1894"/>
                </a:cubicBezTo>
                <a:cubicBezTo>
                  <a:pt x="268" y="1888"/>
                  <a:pt x="262" y="1879"/>
                  <a:pt x="259" y="1869"/>
                </a:cubicBezTo>
                <a:cubicBezTo>
                  <a:pt x="261" y="1869"/>
                  <a:pt x="264" y="1869"/>
                  <a:pt x="266" y="1869"/>
                </a:cubicBezTo>
                <a:cubicBezTo>
                  <a:pt x="273" y="1869"/>
                  <a:pt x="279" y="1869"/>
                  <a:pt x="285" y="1868"/>
                </a:cubicBezTo>
                <a:cubicBezTo>
                  <a:pt x="287" y="1868"/>
                  <a:pt x="290" y="1867"/>
                  <a:pt x="292" y="1866"/>
                </a:cubicBezTo>
                <a:cubicBezTo>
                  <a:pt x="317" y="1860"/>
                  <a:pt x="339" y="1845"/>
                  <a:pt x="354" y="1825"/>
                </a:cubicBezTo>
                <a:cubicBezTo>
                  <a:pt x="365" y="1812"/>
                  <a:pt x="372" y="1796"/>
                  <a:pt x="374" y="1777"/>
                </a:cubicBezTo>
                <a:cubicBezTo>
                  <a:pt x="374" y="1772"/>
                  <a:pt x="375" y="1767"/>
                  <a:pt x="375" y="1762"/>
                </a:cubicBezTo>
                <a:cubicBezTo>
                  <a:pt x="375" y="1730"/>
                  <a:pt x="361" y="1701"/>
                  <a:pt x="339" y="1681"/>
                </a:cubicBezTo>
                <a:cubicBezTo>
                  <a:pt x="332" y="1674"/>
                  <a:pt x="324" y="1669"/>
                  <a:pt x="316" y="1665"/>
                </a:cubicBezTo>
                <a:cubicBezTo>
                  <a:pt x="301" y="1657"/>
                  <a:pt x="285" y="1653"/>
                  <a:pt x="267" y="1653"/>
                </a:cubicBezTo>
                <a:cubicBezTo>
                  <a:pt x="217" y="1653"/>
                  <a:pt x="174" y="1687"/>
                  <a:pt x="162" y="1734"/>
                </a:cubicBezTo>
                <a:cubicBezTo>
                  <a:pt x="157" y="1748"/>
                  <a:pt x="154" y="1762"/>
                  <a:pt x="153" y="1776"/>
                </a:cubicBezTo>
                <a:cubicBezTo>
                  <a:pt x="151" y="1800"/>
                  <a:pt x="156" y="1824"/>
                  <a:pt x="167" y="1845"/>
                </a:cubicBezTo>
                <a:cubicBezTo>
                  <a:pt x="179" y="1867"/>
                  <a:pt x="198" y="1894"/>
                  <a:pt x="218" y="1908"/>
                </a:cubicBezTo>
                <a:cubicBezTo>
                  <a:pt x="241" y="1924"/>
                  <a:pt x="267" y="1936"/>
                  <a:pt x="294" y="1943"/>
                </a:cubicBezTo>
                <a:cubicBezTo>
                  <a:pt x="364" y="1962"/>
                  <a:pt x="453" y="1943"/>
                  <a:pt x="504" y="1889"/>
                </a:cubicBezTo>
                <a:cubicBezTo>
                  <a:pt x="574" y="1816"/>
                  <a:pt x="559" y="1712"/>
                  <a:pt x="535" y="1605"/>
                </a:cubicBezTo>
                <a:cubicBezTo>
                  <a:pt x="530" y="1581"/>
                  <a:pt x="508" y="1477"/>
                  <a:pt x="508" y="1473"/>
                </a:cubicBezTo>
                <a:cubicBezTo>
                  <a:pt x="558" y="1450"/>
                  <a:pt x="601" y="1419"/>
                  <a:pt x="632" y="1377"/>
                </a:cubicBezTo>
                <a:cubicBezTo>
                  <a:pt x="728" y="1250"/>
                  <a:pt x="686" y="1113"/>
                  <a:pt x="643" y="1050"/>
                </a:cubicBezTo>
                <a:close/>
                <a:moveTo>
                  <a:pt x="326" y="347"/>
                </a:moveTo>
                <a:cubicBezTo>
                  <a:pt x="330" y="330"/>
                  <a:pt x="334" y="314"/>
                  <a:pt x="340" y="298"/>
                </a:cubicBezTo>
                <a:cubicBezTo>
                  <a:pt x="349" y="273"/>
                  <a:pt x="361" y="248"/>
                  <a:pt x="374" y="225"/>
                </a:cubicBezTo>
                <a:cubicBezTo>
                  <a:pt x="392" y="195"/>
                  <a:pt x="416" y="178"/>
                  <a:pt x="445" y="174"/>
                </a:cubicBezTo>
                <a:cubicBezTo>
                  <a:pt x="466" y="174"/>
                  <a:pt x="482" y="182"/>
                  <a:pt x="492" y="196"/>
                </a:cubicBezTo>
                <a:cubicBezTo>
                  <a:pt x="516" y="230"/>
                  <a:pt x="510" y="278"/>
                  <a:pt x="501" y="316"/>
                </a:cubicBezTo>
                <a:cubicBezTo>
                  <a:pt x="487" y="376"/>
                  <a:pt x="460" y="434"/>
                  <a:pt x="420" y="482"/>
                </a:cubicBezTo>
                <a:cubicBezTo>
                  <a:pt x="366" y="548"/>
                  <a:pt x="335" y="574"/>
                  <a:pt x="333" y="576"/>
                </a:cubicBezTo>
                <a:cubicBezTo>
                  <a:pt x="331" y="569"/>
                  <a:pt x="318" y="523"/>
                  <a:pt x="316" y="490"/>
                </a:cubicBezTo>
                <a:cubicBezTo>
                  <a:pt x="312" y="442"/>
                  <a:pt x="315" y="394"/>
                  <a:pt x="326" y="347"/>
                </a:cubicBezTo>
                <a:close/>
                <a:moveTo>
                  <a:pt x="429" y="1461"/>
                </a:moveTo>
                <a:cubicBezTo>
                  <a:pt x="406" y="1465"/>
                  <a:pt x="383" y="1466"/>
                  <a:pt x="360" y="1465"/>
                </a:cubicBezTo>
                <a:cubicBezTo>
                  <a:pt x="329" y="1464"/>
                  <a:pt x="298" y="1456"/>
                  <a:pt x="269" y="1446"/>
                </a:cubicBezTo>
                <a:cubicBezTo>
                  <a:pt x="240" y="1436"/>
                  <a:pt x="212" y="1420"/>
                  <a:pt x="188" y="1402"/>
                </a:cubicBezTo>
                <a:cubicBezTo>
                  <a:pt x="137" y="1364"/>
                  <a:pt x="98" y="1306"/>
                  <a:pt x="87" y="1244"/>
                </a:cubicBezTo>
                <a:cubicBezTo>
                  <a:pt x="76" y="1182"/>
                  <a:pt x="86" y="1118"/>
                  <a:pt x="110" y="1060"/>
                </a:cubicBezTo>
                <a:cubicBezTo>
                  <a:pt x="140" y="986"/>
                  <a:pt x="190" y="921"/>
                  <a:pt x="246" y="865"/>
                </a:cubicBezTo>
                <a:cubicBezTo>
                  <a:pt x="263" y="849"/>
                  <a:pt x="281" y="834"/>
                  <a:pt x="298" y="818"/>
                </a:cubicBezTo>
                <a:cubicBezTo>
                  <a:pt x="304" y="811"/>
                  <a:pt x="310" y="806"/>
                  <a:pt x="317" y="800"/>
                </a:cubicBezTo>
                <a:cubicBezTo>
                  <a:pt x="323" y="795"/>
                  <a:pt x="329" y="790"/>
                  <a:pt x="335" y="783"/>
                </a:cubicBezTo>
                <a:cubicBezTo>
                  <a:pt x="342" y="816"/>
                  <a:pt x="371" y="952"/>
                  <a:pt x="369" y="953"/>
                </a:cubicBezTo>
                <a:cubicBezTo>
                  <a:pt x="329" y="968"/>
                  <a:pt x="293" y="995"/>
                  <a:pt x="262" y="1036"/>
                </a:cubicBezTo>
                <a:cubicBezTo>
                  <a:pt x="214" y="1098"/>
                  <a:pt x="199" y="1188"/>
                  <a:pt x="234" y="1260"/>
                </a:cubicBezTo>
                <a:cubicBezTo>
                  <a:pt x="244" y="1281"/>
                  <a:pt x="257" y="1303"/>
                  <a:pt x="273" y="1320"/>
                </a:cubicBezTo>
                <a:cubicBezTo>
                  <a:pt x="280" y="1328"/>
                  <a:pt x="287" y="1335"/>
                  <a:pt x="294" y="1341"/>
                </a:cubicBezTo>
                <a:cubicBezTo>
                  <a:pt x="308" y="1352"/>
                  <a:pt x="323" y="1360"/>
                  <a:pt x="340" y="1368"/>
                </a:cubicBezTo>
                <a:cubicBezTo>
                  <a:pt x="347" y="1371"/>
                  <a:pt x="355" y="1375"/>
                  <a:pt x="362" y="1375"/>
                </a:cubicBezTo>
                <a:cubicBezTo>
                  <a:pt x="368" y="1375"/>
                  <a:pt x="374" y="1370"/>
                  <a:pt x="374" y="1364"/>
                </a:cubicBezTo>
                <a:cubicBezTo>
                  <a:pt x="374" y="1358"/>
                  <a:pt x="368" y="1354"/>
                  <a:pt x="364" y="1352"/>
                </a:cubicBezTo>
                <a:cubicBezTo>
                  <a:pt x="341" y="1342"/>
                  <a:pt x="321" y="1326"/>
                  <a:pt x="303" y="1305"/>
                </a:cubicBezTo>
                <a:cubicBezTo>
                  <a:pt x="259" y="1253"/>
                  <a:pt x="274" y="1176"/>
                  <a:pt x="318" y="1129"/>
                </a:cubicBezTo>
                <a:cubicBezTo>
                  <a:pt x="341" y="1104"/>
                  <a:pt x="366" y="1087"/>
                  <a:pt x="394" y="1079"/>
                </a:cubicBezTo>
                <a:cubicBezTo>
                  <a:pt x="464" y="1453"/>
                  <a:pt x="464" y="1453"/>
                  <a:pt x="464" y="1453"/>
                </a:cubicBezTo>
                <a:cubicBezTo>
                  <a:pt x="450" y="1457"/>
                  <a:pt x="441" y="1459"/>
                  <a:pt x="429" y="1461"/>
                </a:cubicBezTo>
                <a:close/>
                <a:moveTo>
                  <a:pt x="607" y="1302"/>
                </a:moveTo>
                <a:cubicBezTo>
                  <a:pt x="602" y="1324"/>
                  <a:pt x="592" y="1347"/>
                  <a:pt x="580" y="1366"/>
                </a:cubicBezTo>
                <a:cubicBezTo>
                  <a:pt x="554" y="1408"/>
                  <a:pt x="502" y="1441"/>
                  <a:pt x="502" y="1441"/>
                </a:cubicBezTo>
                <a:cubicBezTo>
                  <a:pt x="428" y="1073"/>
                  <a:pt x="428" y="1073"/>
                  <a:pt x="428" y="1073"/>
                </a:cubicBezTo>
                <a:cubicBezTo>
                  <a:pt x="472" y="1073"/>
                  <a:pt x="510" y="1086"/>
                  <a:pt x="543" y="1111"/>
                </a:cubicBezTo>
                <a:cubicBezTo>
                  <a:pt x="598" y="1155"/>
                  <a:pt x="626" y="1234"/>
                  <a:pt x="607" y="1302"/>
                </a:cubicBezTo>
                <a:close/>
              </a:path>
            </a:pathLst>
          </a:custGeom>
          <a:gradFill>
            <a:gsLst>
              <a:gs pos="2000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599" y="1905000"/>
            <a:ext cx="7772399" cy="2743200"/>
          </a:xfrm>
        </p:spPr>
        <p:txBody>
          <a:bodyPr anchor="b">
            <a:normAutofit/>
          </a:bodyPr>
          <a:lstStyle>
            <a:lvl1pPr latinLnBrk="0">
              <a:defRPr lang="zh-CN" sz="5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599" y="5029200"/>
            <a:ext cx="7772400" cy="82296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3" name="直线连接线 12"/>
          <p:cNvCxnSpPr/>
          <p:nvPr/>
        </p:nvCxnSpPr>
        <p:spPr>
          <a:xfrm>
            <a:off x="1463038" y="4860758"/>
            <a:ext cx="7589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96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71601" y="1904999"/>
            <a:ext cx="4297680" cy="44196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22720" y="1904999"/>
            <a:ext cx="4297680" cy="44196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5E9A-42F9-486F-9660-92EBA8EB8FE1}" type="datetime1">
              <a:t>2017/11/14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75EF-0962-46B2-8C21-C0889BAC0DF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1703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1905000"/>
            <a:ext cx="4416552" cy="823912"/>
          </a:xfrm>
        </p:spPr>
        <p:txBody>
          <a:bodyPr anchor="ctr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71600" y="2800952"/>
            <a:ext cx="4416552" cy="352364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3848" y="1905000"/>
            <a:ext cx="4416552" cy="823912"/>
          </a:xfrm>
        </p:spPr>
        <p:txBody>
          <a:bodyPr anchor="ctr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03848" y="2800952"/>
            <a:ext cx="4416552" cy="352364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2E85-1C3E-47BF-9080-3288461E28F3}" type="datetime1">
              <a:t>2017/11/14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75EF-0962-46B2-8C21-C0889BAC0DF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84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36C9-2413-4908-B4FF-B601868ED00B}" type="datetime1">
              <a:t>2017/11/14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75EF-0962-46B2-8C21-C0889BAC0DF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978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17"/>
          <p:cNvSpPr>
            <a:spLocks noChangeAspect="1" noEditPoints="1"/>
          </p:cNvSpPr>
          <p:nvPr userDrawn="1"/>
        </p:nvSpPr>
        <p:spPr bwMode="auto">
          <a:xfrm>
            <a:off x="0" y="0"/>
            <a:ext cx="1118052" cy="4114800"/>
          </a:xfrm>
          <a:custGeom>
            <a:avLst/>
            <a:gdLst>
              <a:gd name="T0" fmla="*/ 217 w 358"/>
              <a:gd name="T1" fmla="*/ 645 h 1327"/>
              <a:gd name="T2" fmla="*/ 113 w 358"/>
              <a:gd name="T3" fmla="*/ 511 h 1327"/>
              <a:gd name="T4" fmla="*/ 162 w 358"/>
              <a:gd name="T5" fmla="*/ 454 h 1327"/>
              <a:gd name="T6" fmla="*/ 216 w 358"/>
              <a:gd name="T7" fmla="*/ 356 h 1327"/>
              <a:gd name="T8" fmla="*/ 228 w 358"/>
              <a:gd name="T9" fmla="*/ 146 h 1327"/>
              <a:gd name="T10" fmla="*/ 171 w 358"/>
              <a:gd name="T11" fmla="*/ 11 h 1327"/>
              <a:gd name="T12" fmla="*/ 64 w 358"/>
              <a:gd name="T13" fmla="*/ 139 h 1327"/>
              <a:gd name="T14" fmla="*/ 58 w 358"/>
              <a:gd name="T15" fmla="*/ 365 h 1327"/>
              <a:gd name="T16" fmla="*/ 8 w 358"/>
              <a:gd name="T17" fmla="*/ 475 h 1327"/>
              <a:gd name="T18" fmla="*/ 32 w 358"/>
              <a:gd name="T19" fmla="*/ 585 h 1327"/>
              <a:gd name="T20" fmla="*/ 79 w 358"/>
              <a:gd name="T21" fmla="*/ 542 h 1327"/>
              <a:gd name="T22" fmla="*/ 115 w 358"/>
              <a:gd name="T23" fmla="*/ 645 h 1327"/>
              <a:gd name="T24" fmla="*/ 23 w 358"/>
              <a:gd name="T25" fmla="*/ 852 h 1327"/>
              <a:gd name="T26" fmla="*/ 64 w 358"/>
              <a:gd name="T27" fmla="*/ 907 h 1327"/>
              <a:gd name="T28" fmla="*/ 110 w 358"/>
              <a:gd name="T29" fmla="*/ 930 h 1327"/>
              <a:gd name="T30" fmla="*/ 111 w 358"/>
              <a:gd name="T31" fmla="*/ 915 h 1327"/>
              <a:gd name="T32" fmla="*/ 80 w 358"/>
              <a:gd name="T33" fmla="*/ 764 h 1327"/>
              <a:gd name="T34" fmla="*/ 179 w 358"/>
              <a:gd name="T35" fmla="*/ 983 h 1327"/>
              <a:gd name="T36" fmla="*/ 108 w 358"/>
              <a:gd name="T37" fmla="*/ 991 h 1327"/>
              <a:gd name="T38" fmla="*/ 8 w 358"/>
              <a:gd name="T39" fmla="*/ 959 h 1327"/>
              <a:gd name="T40" fmla="*/ 58 w 358"/>
              <a:gd name="T41" fmla="*/ 1009 h 1327"/>
              <a:gd name="T42" fmla="*/ 195 w 358"/>
              <a:gd name="T43" fmla="*/ 1049 h 1327"/>
              <a:gd name="T44" fmla="*/ 53 w 358"/>
              <a:gd name="T45" fmla="*/ 1281 h 1327"/>
              <a:gd name="T46" fmla="*/ 45 w 358"/>
              <a:gd name="T47" fmla="*/ 1265 h 1327"/>
              <a:gd name="T48" fmla="*/ 62 w 358"/>
              <a:gd name="T49" fmla="*/ 1263 h 1327"/>
              <a:gd name="T50" fmla="*/ 118 w 358"/>
              <a:gd name="T51" fmla="*/ 1202 h 1327"/>
              <a:gd name="T52" fmla="*/ 94 w 358"/>
              <a:gd name="T53" fmla="*/ 1137 h 1327"/>
              <a:gd name="T54" fmla="*/ 46 w 358"/>
              <a:gd name="T55" fmla="*/ 1118 h 1327"/>
              <a:gd name="T56" fmla="*/ 8 w 358"/>
              <a:gd name="T57" fmla="*/ 1287 h 1327"/>
              <a:gd name="T58" fmla="*/ 64 w 358"/>
              <a:gd name="T59" fmla="*/ 1314 h 1327"/>
              <a:gd name="T60" fmla="*/ 227 w 358"/>
              <a:gd name="T61" fmla="*/ 1086 h 1327"/>
              <a:gd name="T62" fmla="*/ 293 w 358"/>
              <a:gd name="T63" fmla="*/ 932 h 1327"/>
              <a:gd name="T64" fmla="*/ 91 w 358"/>
              <a:gd name="T65" fmla="*/ 390 h 1327"/>
              <a:gd name="T66" fmla="*/ 85 w 358"/>
              <a:gd name="T67" fmla="*/ 235 h 1327"/>
              <a:gd name="T68" fmla="*/ 118 w 358"/>
              <a:gd name="T69" fmla="*/ 153 h 1327"/>
              <a:gd name="T70" fmla="*/ 198 w 358"/>
              <a:gd name="T71" fmla="*/ 133 h 1327"/>
              <a:gd name="T72" fmla="*/ 149 w 358"/>
              <a:gd name="T73" fmla="*/ 326 h 1327"/>
              <a:gd name="T74" fmla="*/ 276 w 358"/>
              <a:gd name="T75" fmla="*/ 881 h 1327"/>
              <a:gd name="T76" fmla="*/ 204 w 358"/>
              <a:gd name="T77" fmla="*/ 975 h 1327"/>
              <a:gd name="T78" fmla="*/ 232 w 358"/>
              <a:gd name="T79" fmla="*/ 752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8" h="1327">
                <a:moveTo>
                  <a:pt x="300" y="711"/>
                </a:moveTo>
                <a:cubicBezTo>
                  <a:pt x="278" y="678"/>
                  <a:pt x="252" y="656"/>
                  <a:pt x="217" y="645"/>
                </a:cubicBezTo>
                <a:cubicBezTo>
                  <a:pt x="174" y="631"/>
                  <a:pt x="138" y="640"/>
                  <a:pt x="138" y="640"/>
                </a:cubicBezTo>
                <a:cubicBezTo>
                  <a:pt x="113" y="511"/>
                  <a:pt x="113" y="511"/>
                  <a:pt x="113" y="511"/>
                </a:cubicBezTo>
                <a:cubicBezTo>
                  <a:pt x="122" y="502"/>
                  <a:pt x="130" y="493"/>
                  <a:pt x="139" y="483"/>
                </a:cubicBezTo>
                <a:cubicBezTo>
                  <a:pt x="147" y="474"/>
                  <a:pt x="155" y="464"/>
                  <a:pt x="162" y="454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89" y="414"/>
                  <a:pt x="204" y="386"/>
                  <a:pt x="216" y="356"/>
                </a:cubicBezTo>
                <a:cubicBezTo>
                  <a:pt x="235" y="306"/>
                  <a:pt x="245" y="244"/>
                  <a:pt x="237" y="191"/>
                </a:cubicBezTo>
                <a:cubicBezTo>
                  <a:pt x="235" y="176"/>
                  <a:pt x="232" y="162"/>
                  <a:pt x="228" y="146"/>
                </a:cubicBezTo>
                <a:cubicBezTo>
                  <a:pt x="218" y="111"/>
                  <a:pt x="206" y="77"/>
                  <a:pt x="191" y="44"/>
                </a:cubicBezTo>
                <a:cubicBezTo>
                  <a:pt x="185" y="33"/>
                  <a:pt x="181" y="19"/>
                  <a:pt x="171" y="11"/>
                </a:cubicBezTo>
                <a:cubicBezTo>
                  <a:pt x="158" y="0"/>
                  <a:pt x="139" y="7"/>
                  <a:pt x="128" y="17"/>
                </a:cubicBezTo>
                <a:cubicBezTo>
                  <a:pt x="93" y="46"/>
                  <a:pt x="77" y="98"/>
                  <a:pt x="64" y="139"/>
                </a:cubicBezTo>
                <a:cubicBezTo>
                  <a:pt x="58" y="157"/>
                  <a:pt x="54" y="175"/>
                  <a:pt x="52" y="194"/>
                </a:cubicBezTo>
                <a:cubicBezTo>
                  <a:pt x="46" y="251"/>
                  <a:pt x="49" y="308"/>
                  <a:pt x="58" y="365"/>
                </a:cubicBezTo>
                <a:cubicBezTo>
                  <a:pt x="61" y="380"/>
                  <a:pt x="66" y="396"/>
                  <a:pt x="69" y="411"/>
                </a:cubicBezTo>
                <a:cubicBezTo>
                  <a:pt x="69" y="411"/>
                  <a:pt x="39" y="442"/>
                  <a:pt x="8" y="475"/>
                </a:cubicBezTo>
                <a:cubicBezTo>
                  <a:pt x="8" y="610"/>
                  <a:pt x="8" y="610"/>
                  <a:pt x="8" y="610"/>
                </a:cubicBezTo>
                <a:cubicBezTo>
                  <a:pt x="16" y="602"/>
                  <a:pt x="24" y="593"/>
                  <a:pt x="32" y="585"/>
                </a:cubicBezTo>
                <a:cubicBezTo>
                  <a:pt x="43" y="574"/>
                  <a:pt x="55" y="564"/>
                  <a:pt x="66" y="553"/>
                </a:cubicBezTo>
                <a:cubicBezTo>
                  <a:pt x="71" y="549"/>
                  <a:pt x="75" y="545"/>
                  <a:pt x="79" y="542"/>
                </a:cubicBezTo>
                <a:cubicBezTo>
                  <a:pt x="83" y="538"/>
                  <a:pt x="88" y="534"/>
                  <a:pt x="92" y="530"/>
                </a:cubicBezTo>
                <a:cubicBezTo>
                  <a:pt x="97" y="552"/>
                  <a:pt x="116" y="644"/>
                  <a:pt x="115" y="645"/>
                </a:cubicBezTo>
                <a:cubicBezTo>
                  <a:pt x="88" y="655"/>
                  <a:pt x="64" y="673"/>
                  <a:pt x="42" y="701"/>
                </a:cubicBezTo>
                <a:cubicBezTo>
                  <a:pt x="10" y="743"/>
                  <a:pt x="0" y="803"/>
                  <a:pt x="23" y="852"/>
                </a:cubicBezTo>
                <a:cubicBezTo>
                  <a:pt x="30" y="866"/>
                  <a:pt x="39" y="882"/>
                  <a:pt x="50" y="893"/>
                </a:cubicBezTo>
                <a:cubicBezTo>
                  <a:pt x="54" y="898"/>
                  <a:pt x="59" y="903"/>
                  <a:pt x="64" y="907"/>
                </a:cubicBezTo>
                <a:cubicBezTo>
                  <a:pt x="74" y="915"/>
                  <a:pt x="84" y="920"/>
                  <a:pt x="95" y="925"/>
                </a:cubicBezTo>
                <a:cubicBezTo>
                  <a:pt x="100" y="927"/>
                  <a:pt x="105" y="930"/>
                  <a:pt x="110" y="930"/>
                </a:cubicBezTo>
                <a:cubicBezTo>
                  <a:pt x="114" y="930"/>
                  <a:pt x="118" y="926"/>
                  <a:pt x="118" y="923"/>
                </a:cubicBezTo>
                <a:cubicBezTo>
                  <a:pt x="118" y="919"/>
                  <a:pt x="114" y="916"/>
                  <a:pt x="111" y="915"/>
                </a:cubicBezTo>
                <a:cubicBezTo>
                  <a:pt x="96" y="908"/>
                  <a:pt x="82" y="897"/>
                  <a:pt x="70" y="883"/>
                </a:cubicBezTo>
                <a:cubicBezTo>
                  <a:pt x="40" y="847"/>
                  <a:pt x="51" y="796"/>
                  <a:pt x="80" y="764"/>
                </a:cubicBezTo>
                <a:cubicBezTo>
                  <a:pt x="96" y="747"/>
                  <a:pt x="113" y="736"/>
                  <a:pt x="131" y="730"/>
                </a:cubicBezTo>
                <a:cubicBezTo>
                  <a:pt x="179" y="983"/>
                  <a:pt x="179" y="983"/>
                  <a:pt x="179" y="983"/>
                </a:cubicBezTo>
                <a:cubicBezTo>
                  <a:pt x="170" y="986"/>
                  <a:pt x="164" y="987"/>
                  <a:pt x="155" y="988"/>
                </a:cubicBezTo>
                <a:cubicBezTo>
                  <a:pt x="140" y="991"/>
                  <a:pt x="124" y="992"/>
                  <a:pt x="108" y="991"/>
                </a:cubicBezTo>
                <a:cubicBezTo>
                  <a:pt x="87" y="990"/>
                  <a:pt x="67" y="985"/>
                  <a:pt x="47" y="978"/>
                </a:cubicBezTo>
                <a:cubicBezTo>
                  <a:pt x="33" y="973"/>
                  <a:pt x="21" y="967"/>
                  <a:pt x="8" y="959"/>
                </a:cubicBezTo>
                <a:cubicBezTo>
                  <a:pt x="8" y="989"/>
                  <a:pt x="8" y="989"/>
                  <a:pt x="8" y="989"/>
                </a:cubicBezTo>
                <a:cubicBezTo>
                  <a:pt x="24" y="998"/>
                  <a:pt x="41" y="1004"/>
                  <a:pt x="58" y="1009"/>
                </a:cubicBezTo>
                <a:cubicBezTo>
                  <a:pt x="126" y="1026"/>
                  <a:pt x="184" y="1006"/>
                  <a:pt x="184" y="1006"/>
                </a:cubicBezTo>
                <a:cubicBezTo>
                  <a:pt x="184" y="1006"/>
                  <a:pt x="195" y="1047"/>
                  <a:pt x="195" y="1049"/>
                </a:cubicBezTo>
                <a:cubicBezTo>
                  <a:pt x="209" y="1114"/>
                  <a:pt x="236" y="1204"/>
                  <a:pt x="188" y="1260"/>
                </a:cubicBezTo>
                <a:cubicBezTo>
                  <a:pt x="157" y="1295"/>
                  <a:pt x="93" y="1307"/>
                  <a:pt x="53" y="1281"/>
                </a:cubicBezTo>
                <a:cubicBezTo>
                  <a:pt x="46" y="1277"/>
                  <a:pt x="42" y="1271"/>
                  <a:pt x="40" y="1264"/>
                </a:cubicBezTo>
                <a:cubicBezTo>
                  <a:pt x="42" y="1264"/>
                  <a:pt x="43" y="1265"/>
                  <a:pt x="45" y="1265"/>
                </a:cubicBezTo>
                <a:cubicBezTo>
                  <a:pt x="50" y="1265"/>
                  <a:pt x="54" y="1264"/>
                  <a:pt x="58" y="1263"/>
                </a:cubicBezTo>
                <a:cubicBezTo>
                  <a:pt x="59" y="1263"/>
                  <a:pt x="61" y="1263"/>
                  <a:pt x="62" y="1263"/>
                </a:cubicBezTo>
                <a:cubicBezTo>
                  <a:pt x="80" y="1258"/>
                  <a:pt x="94" y="1248"/>
                  <a:pt x="105" y="1234"/>
                </a:cubicBezTo>
                <a:cubicBezTo>
                  <a:pt x="112" y="1226"/>
                  <a:pt x="116" y="1215"/>
                  <a:pt x="118" y="1202"/>
                </a:cubicBezTo>
                <a:cubicBezTo>
                  <a:pt x="118" y="1199"/>
                  <a:pt x="119" y="1195"/>
                  <a:pt x="119" y="1192"/>
                </a:cubicBezTo>
                <a:cubicBezTo>
                  <a:pt x="119" y="1170"/>
                  <a:pt x="109" y="1151"/>
                  <a:pt x="94" y="1137"/>
                </a:cubicBezTo>
                <a:cubicBezTo>
                  <a:pt x="90" y="1133"/>
                  <a:pt x="84" y="1129"/>
                  <a:pt x="79" y="1126"/>
                </a:cubicBezTo>
                <a:cubicBezTo>
                  <a:pt x="69" y="1121"/>
                  <a:pt x="58" y="1118"/>
                  <a:pt x="46" y="1118"/>
                </a:cubicBezTo>
                <a:cubicBezTo>
                  <a:pt x="32" y="1118"/>
                  <a:pt x="19" y="1122"/>
                  <a:pt x="8" y="1129"/>
                </a:cubicBezTo>
                <a:cubicBezTo>
                  <a:pt x="8" y="1287"/>
                  <a:pt x="8" y="1287"/>
                  <a:pt x="8" y="1287"/>
                </a:cubicBezTo>
                <a:cubicBezTo>
                  <a:pt x="10" y="1288"/>
                  <a:pt x="11" y="1290"/>
                  <a:pt x="13" y="1291"/>
                </a:cubicBezTo>
                <a:cubicBezTo>
                  <a:pt x="28" y="1302"/>
                  <a:pt x="46" y="1309"/>
                  <a:pt x="64" y="1314"/>
                </a:cubicBezTo>
                <a:cubicBezTo>
                  <a:pt x="111" y="1327"/>
                  <a:pt x="171" y="1314"/>
                  <a:pt x="206" y="1278"/>
                </a:cubicBezTo>
                <a:cubicBezTo>
                  <a:pt x="253" y="1228"/>
                  <a:pt x="243" y="1158"/>
                  <a:pt x="227" y="1086"/>
                </a:cubicBezTo>
                <a:cubicBezTo>
                  <a:pt x="224" y="1070"/>
                  <a:pt x="208" y="999"/>
                  <a:pt x="209" y="996"/>
                </a:cubicBezTo>
                <a:cubicBezTo>
                  <a:pt x="243" y="981"/>
                  <a:pt x="271" y="960"/>
                  <a:pt x="293" y="932"/>
                </a:cubicBezTo>
                <a:cubicBezTo>
                  <a:pt x="358" y="846"/>
                  <a:pt x="329" y="753"/>
                  <a:pt x="300" y="711"/>
                </a:cubicBezTo>
                <a:close/>
                <a:moveTo>
                  <a:pt x="91" y="390"/>
                </a:moveTo>
                <a:cubicBezTo>
                  <a:pt x="89" y="385"/>
                  <a:pt x="80" y="354"/>
                  <a:pt x="79" y="332"/>
                </a:cubicBezTo>
                <a:cubicBezTo>
                  <a:pt x="76" y="299"/>
                  <a:pt x="78" y="267"/>
                  <a:pt x="85" y="235"/>
                </a:cubicBezTo>
                <a:cubicBezTo>
                  <a:pt x="88" y="224"/>
                  <a:pt x="91" y="213"/>
                  <a:pt x="95" y="202"/>
                </a:cubicBezTo>
                <a:cubicBezTo>
                  <a:pt x="101" y="185"/>
                  <a:pt x="109" y="168"/>
                  <a:pt x="118" y="153"/>
                </a:cubicBezTo>
                <a:cubicBezTo>
                  <a:pt x="130" y="132"/>
                  <a:pt x="146" y="121"/>
                  <a:pt x="166" y="118"/>
                </a:cubicBezTo>
                <a:cubicBezTo>
                  <a:pt x="180" y="118"/>
                  <a:pt x="191" y="123"/>
                  <a:pt x="198" y="133"/>
                </a:cubicBezTo>
                <a:cubicBezTo>
                  <a:pt x="214" y="156"/>
                  <a:pt x="210" y="188"/>
                  <a:pt x="204" y="214"/>
                </a:cubicBezTo>
                <a:cubicBezTo>
                  <a:pt x="195" y="255"/>
                  <a:pt x="176" y="294"/>
                  <a:pt x="149" y="326"/>
                </a:cubicBezTo>
                <a:cubicBezTo>
                  <a:pt x="113" y="371"/>
                  <a:pt x="92" y="388"/>
                  <a:pt x="91" y="390"/>
                </a:cubicBezTo>
                <a:close/>
                <a:moveTo>
                  <a:pt x="276" y="881"/>
                </a:moveTo>
                <a:cubicBezTo>
                  <a:pt x="272" y="896"/>
                  <a:pt x="266" y="911"/>
                  <a:pt x="258" y="924"/>
                </a:cubicBezTo>
                <a:cubicBezTo>
                  <a:pt x="240" y="952"/>
                  <a:pt x="204" y="975"/>
                  <a:pt x="204" y="975"/>
                </a:cubicBezTo>
                <a:cubicBezTo>
                  <a:pt x="155" y="726"/>
                  <a:pt x="155" y="726"/>
                  <a:pt x="155" y="726"/>
                </a:cubicBezTo>
                <a:cubicBezTo>
                  <a:pt x="184" y="726"/>
                  <a:pt x="210" y="735"/>
                  <a:pt x="232" y="752"/>
                </a:cubicBezTo>
                <a:cubicBezTo>
                  <a:pt x="270" y="781"/>
                  <a:pt x="288" y="835"/>
                  <a:pt x="276" y="881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0925-201A-4743-8853-90813EDB94FD}" type="datetime1">
              <a:t>2017/11/14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75EF-0962-46B2-8C21-C0889BAC0DF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772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0501" y="1905000"/>
            <a:ext cx="6217920" cy="44196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71601" y="1905000"/>
            <a:ext cx="2781700" cy="4419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BC20-88B9-463E-BD09-C473B6CD8F2E}" type="datetime1">
              <a:t>2017/11/14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75EF-0962-46B2-8C21-C0889BAC0DF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646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477000" y="1597795"/>
            <a:ext cx="5715000" cy="5260206"/>
          </a:xfrm>
        </p:spPr>
        <p:txBody>
          <a:bodyPr tIns="365760"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71601" y="1905000"/>
            <a:ext cx="4648200" cy="4419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0185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gradFill flip="none" rotWithShape="1">
            <a:gsLst>
              <a:gs pos="2000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 17"/>
          <p:cNvSpPr>
            <a:spLocks noChangeAspect="1" noEditPoints="1"/>
          </p:cNvSpPr>
          <p:nvPr userDrawn="1"/>
        </p:nvSpPr>
        <p:spPr bwMode="auto">
          <a:xfrm>
            <a:off x="0" y="0"/>
            <a:ext cx="1118052" cy="4114800"/>
          </a:xfrm>
          <a:custGeom>
            <a:avLst/>
            <a:gdLst>
              <a:gd name="T0" fmla="*/ 217 w 358"/>
              <a:gd name="T1" fmla="*/ 645 h 1327"/>
              <a:gd name="T2" fmla="*/ 113 w 358"/>
              <a:gd name="T3" fmla="*/ 511 h 1327"/>
              <a:gd name="T4" fmla="*/ 162 w 358"/>
              <a:gd name="T5" fmla="*/ 454 h 1327"/>
              <a:gd name="T6" fmla="*/ 216 w 358"/>
              <a:gd name="T7" fmla="*/ 356 h 1327"/>
              <a:gd name="T8" fmla="*/ 228 w 358"/>
              <a:gd name="T9" fmla="*/ 146 h 1327"/>
              <a:gd name="T10" fmla="*/ 171 w 358"/>
              <a:gd name="T11" fmla="*/ 11 h 1327"/>
              <a:gd name="T12" fmla="*/ 64 w 358"/>
              <a:gd name="T13" fmla="*/ 139 h 1327"/>
              <a:gd name="T14" fmla="*/ 58 w 358"/>
              <a:gd name="T15" fmla="*/ 365 h 1327"/>
              <a:gd name="T16" fmla="*/ 8 w 358"/>
              <a:gd name="T17" fmla="*/ 475 h 1327"/>
              <a:gd name="T18" fmla="*/ 32 w 358"/>
              <a:gd name="T19" fmla="*/ 585 h 1327"/>
              <a:gd name="T20" fmla="*/ 79 w 358"/>
              <a:gd name="T21" fmla="*/ 542 h 1327"/>
              <a:gd name="T22" fmla="*/ 115 w 358"/>
              <a:gd name="T23" fmla="*/ 645 h 1327"/>
              <a:gd name="T24" fmla="*/ 23 w 358"/>
              <a:gd name="T25" fmla="*/ 852 h 1327"/>
              <a:gd name="T26" fmla="*/ 64 w 358"/>
              <a:gd name="T27" fmla="*/ 907 h 1327"/>
              <a:gd name="T28" fmla="*/ 110 w 358"/>
              <a:gd name="T29" fmla="*/ 930 h 1327"/>
              <a:gd name="T30" fmla="*/ 111 w 358"/>
              <a:gd name="T31" fmla="*/ 915 h 1327"/>
              <a:gd name="T32" fmla="*/ 80 w 358"/>
              <a:gd name="T33" fmla="*/ 764 h 1327"/>
              <a:gd name="T34" fmla="*/ 179 w 358"/>
              <a:gd name="T35" fmla="*/ 983 h 1327"/>
              <a:gd name="T36" fmla="*/ 108 w 358"/>
              <a:gd name="T37" fmla="*/ 991 h 1327"/>
              <a:gd name="T38" fmla="*/ 8 w 358"/>
              <a:gd name="T39" fmla="*/ 959 h 1327"/>
              <a:gd name="T40" fmla="*/ 58 w 358"/>
              <a:gd name="T41" fmla="*/ 1009 h 1327"/>
              <a:gd name="T42" fmla="*/ 195 w 358"/>
              <a:gd name="T43" fmla="*/ 1049 h 1327"/>
              <a:gd name="T44" fmla="*/ 53 w 358"/>
              <a:gd name="T45" fmla="*/ 1281 h 1327"/>
              <a:gd name="T46" fmla="*/ 45 w 358"/>
              <a:gd name="T47" fmla="*/ 1265 h 1327"/>
              <a:gd name="T48" fmla="*/ 62 w 358"/>
              <a:gd name="T49" fmla="*/ 1263 h 1327"/>
              <a:gd name="T50" fmla="*/ 118 w 358"/>
              <a:gd name="T51" fmla="*/ 1202 h 1327"/>
              <a:gd name="T52" fmla="*/ 94 w 358"/>
              <a:gd name="T53" fmla="*/ 1137 h 1327"/>
              <a:gd name="T54" fmla="*/ 46 w 358"/>
              <a:gd name="T55" fmla="*/ 1118 h 1327"/>
              <a:gd name="T56" fmla="*/ 8 w 358"/>
              <a:gd name="T57" fmla="*/ 1287 h 1327"/>
              <a:gd name="T58" fmla="*/ 64 w 358"/>
              <a:gd name="T59" fmla="*/ 1314 h 1327"/>
              <a:gd name="T60" fmla="*/ 227 w 358"/>
              <a:gd name="T61" fmla="*/ 1086 h 1327"/>
              <a:gd name="T62" fmla="*/ 293 w 358"/>
              <a:gd name="T63" fmla="*/ 932 h 1327"/>
              <a:gd name="T64" fmla="*/ 91 w 358"/>
              <a:gd name="T65" fmla="*/ 390 h 1327"/>
              <a:gd name="T66" fmla="*/ 85 w 358"/>
              <a:gd name="T67" fmla="*/ 235 h 1327"/>
              <a:gd name="T68" fmla="*/ 118 w 358"/>
              <a:gd name="T69" fmla="*/ 153 h 1327"/>
              <a:gd name="T70" fmla="*/ 198 w 358"/>
              <a:gd name="T71" fmla="*/ 133 h 1327"/>
              <a:gd name="T72" fmla="*/ 149 w 358"/>
              <a:gd name="T73" fmla="*/ 326 h 1327"/>
              <a:gd name="T74" fmla="*/ 276 w 358"/>
              <a:gd name="T75" fmla="*/ 881 h 1327"/>
              <a:gd name="T76" fmla="*/ 204 w 358"/>
              <a:gd name="T77" fmla="*/ 975 h 1327"/>
              <a:gd name="T78" fmla="*/ 232 w 358"/>
              <a:gd name="T79" fmla="*/ 752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8" h="1327">
                <a:moveTo>
                  <a:pt x="300" y="711"/>
                </a:moveTo>
                <a:cubicBezTo>
                  <a:pt x="278" y="678"/>
                  <a:pt x="252" y="656"/>
                  <a:pt x="217" y="645"/>
                </a:cubicBezTo>
                <a:cubicBezTo>
                  <a:pt x="174" y="631"/>
                  <a:pt x="138" y="640"/>
                  <a:pt x="138" y="640"/>
                </a:cubicBezTo>
                <a:cubicBezTo>
                  <a:pt x="113" y="511"/>
                  <a:pt x="113" y="511"/>
                  <a:pt x="113" y="511"/>
                </a:cubicBezTo>
                <a:cubicBezTo>
                  <a:pt x="122" y="502"/>
                  <a:pt x="130" y="493"/>
                  <a:pt x="139" y="483"/>
                </a:cubicBezTo>
                <a:cubicBezTo>
                  <a:pt x="147" y="474"/>
                  <a:pt x="155" y="464"/>
                  <a:pt x="162" y="454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89" y="414"/>
                  <a:pt x="204" y="386"/>
                  <a:pt x="216" y="356"/>
                </a:cubicBezTo>
                <a:cubicBezTo>
                  <a:pt x="235" y="306"/>
                  <a:pt x="245" y="244"/>
                  <a:pt x="237" y="191"/>
                </a:cubicBezTo>
                <a:cubicBezTo>
                  <a:pt x="235" y="176"/>
                  <a:pt x="232" y="162"/>
                  <a:pt x="228" y="146"/>
                </a:cubicBezTo>
                <a:cubicBezTo>
                  <a:pt x="218" y="111"/>
                  <a:pt x="206" y="77"/>
                  <a:pt x="191" y="44"/>
                </a:cubicBezTo>
                <a:cubicBezTo>
                  <a:pt x="185" y="33"/>
                  <a:pt x="181" y="19"/>
                  <a:pt x="171" y="11"/>
                </a:cubicBezTo>
                <a:cubicBezTo>
                  <a:pt x="158" y="0"/>
                  <a:pt x="139" y="7"/>
                  <a:pt x="128" y="17"/>
                </a:cubicBezTo>
                <a:cubicBezTo>
                  <a:pt x="93" y="46"/>
                  <a:pt x="77" y="98"/>
                  <a:pt x="64" y="139"/>
                </a:cubicBezTo>
                <a:cubicBezTo>
                  <a:pt x="58" y="157"/>
                  <a:pt x="54" y="175"/>
                  <a:pt x="52" y="194"/>
                </a:cubicBezTo>
                <a:cubicBezTo>
                  <a:pt x="46" y="251"/>
                  <a:pt x="49" y="308"/>
                  <a:pt x="58" y="365"/>
                </a:cubicBezTo>
                <a:cubicBezTo>
                  <a:pt x="61" y="380"/>
                  <a:pt x="66" y="396"/>
                  <a:pt x="69" y="411"/>
                </a:cubicBezTo>
                <a:cubicBezTo>
                  <a:pt x="69" y="411"/>
                  <a:pt x="39" y="442"/>
                  <a:pt x="8" y="475"/>
                </a:cubicBezTo>
                <a:cubicBezTo>
                  <a:pt x="8" y="610"/>
                  <a:pt x="8" y="610"/>
                  <a:pt x="8" y="610"/>
                </a:cubicBezTo>
                <a:cubicBezTo>
                  <a:pt x="16" y="602"/>
                  <a:pt x="24" y="593"/>
                  <a:pt x="32" y="585"/>
                </a:cubicBezTo>
                <a:cubicBezTo>
                  <a:pt x="43" y="574"/>
                  <a:pt x="55" y="564"/>
                  <a:pt x="66" y="553"/>
                </a:cubicBezTo>
                <a:cubicBezTo>
                  <a:pt x="71" y="549"/>
                  <a:pt x="75" y="545"/>
                  <a:pt x="79" y="542"/>
                </a:cubicBezTo>
                <a:cubicBezTo>
                  <a:pt x="83" y="538"/>
                  <a:pt x="88" y="534"/>
                  <a:pt x="92" y="530"/>
                </a:cubicBezTo>
                <a:cubicBezTo>
                  <a:pt x="97" y="552"/>
                  <a:pt x="116" y="644"/>
                  <a:pt x="115" y="645"/>
                </a:cubicBezTo>
                <a:cubicBezTo>
                  <a:pt x="88" y="655"/>
                  <a:pt x="64" y="673"/>
                  <a:pt x="42" y="701"/>
                </a:cubicBezTo>
                <a:cubicBezTo>
                  <a:pt x="10" y="743"/>
                  <a:pt x="0" y="803"/>
                  <a:pt x="23" y="852"/>
                </a:cubicBezTo>
                <a:cubicBezTo>
                  <a:pt x="30" y="866"/>
                  <a:pt x="39" y="882"/>
                  <a:pt x="50" y="893"/>
                </a:cubicBezTo>
                <a:cubicBezTo>
                  <a:pt x="54" y="898"/>
                  <a:pt x="59" y="903"/>
                  <a:pt x="64" y="907"/>
                </a:cubicBezTo>
                <a:cubicBezTo>
                  <a:pt x="74" y="915"/>
                  <a:pt x="84" y="920"/>
                  <a:pt x="95" y="925"/>
                </a:cubicBezTo>
                <a:cubicBezTo>
                  <a:pt x="100" y="927"/>
                  <a:pt x="105" y="930"/>
                  <a:pt x="110" y="930"/>
                </a:cubicBezTo>
                <a:cubicBezTo>
                  <a:pt x="114" y="930"/>
                  <a:pt x="118" y="926"/>
                  <a:pt x="118" y="923"/>
                </a:cubicBezTo>
                <a:cubicBezTo>
                  <a:pt x="118" y="919"/>
                  <a:pt x="114" y="916"/>
                  <a:pt x="111" y="915"/>
                </a:cubicBezTo>
                <a:cubicBezTo>
                  <a:pt x="96" y="908"/>
                  <a:pt x="82" y="897"/>
                  <a:pt x="70" y="883"/>
                </a:cubicBezTo>
                <a:cubicBezTo>
                  <a:pt x="40" y="847"/>
                  <a:pt x="51" y="796"/>
                  <a:pt x="80" y="764"/>
                </a:cubicBezTo>
                <a:cubicBezTo>
                  <a:pt x="96" y="747"/>
                  <a:pt x="113" y="736"/>
                  <a:pt x="131" y="730"/>
                </a:cubicBezTo>
                <a:cubicBezTo>
                  <a:pt x="179" y="983"/>
                  <a:pt x="179" y="983"/>
                  <a:pt x="179" y="983"/>
                </a:cubicBezTo>
                <a:cubicBezTo>
                  <a:pt x="170" y="986"/>
                  <a:pt x="164" y="987"/>
                  <a:pt x="155" y="988"/>
                </a:cubicBezTo>
                <a:cubicBezTo>
                  <a:pt x="140" y="991"/>
                  <a:pt x="124" y="992"/>
                  <a:pt x="108" y="991"/>
                </a:cubicBezTo>
                <a:cubicBezTo>
                  <a:pt x="87" y="990"/>
                  <a:pt x="67" y="985"/>
                  <a:pt x="47" y="978"/>
                </a:cubicBezTo>
                <a:cubicBezTo>
                  <a:pt x="33" y="973"/>
                  <a:pt x="21" y="967"/>
                  <a:pt x="8" y="959"/>
                </a:cubicBezTo>
                <a:cubicBezTo>
                  <a:pt x="8" y="989"/>
                  <a:pt x="8" y="989"/>
                  <a:pt x="8" y="989"/>
                </a:cubicBezTo>
                <a:cubicBezTo>
                  <a:pt x="24" y="998"/>
                  <a:pt x="41" y="1004"/>
                  <a:pt x="58" y="1009"/>
                </a:cubicBezTo>
                <a:cubicBezTo>
                  <a:pt x="126" y="1026"/>
                  <a:pt x="184" y="1006"/>
                  <a:pt x="184" y="1006"/>
                </a:cubicBezTo>
                <a:cubicBezTo>
                  <a:pt x="184" y="1006"/>
                  <a:pt x="195" y="1047"/>
                  <a:pt x="195" y="1049"/>
                </a:cubicBezTo>
                <a:cubicBezTo>
                  <a:pt x="209" y="1114"/>
                  <a:pt x="236" y="1204"/>
                  <a:pt x="188" y="1260"/>
                </a:cubicBezTo>
                <a:cubicBezTo>
                  <a:pt x="157" y="1295"/>
                  <a:pt x="93" y="1307"/>
                  <a:pt x="53" y="1281"/>
                </a:cubicBezTo>
                <a:cubicBezTo>
                  <a:pt x="46" y="1277"/>
                  <a:pt x="42" y="1271"/>
                  <a:pt x="40" y="1264"/>
                </a:cubicBezTo>
                <a:cubicBezTo>
                  <a:pt x="42" y="1264"/>
                  <a:pt x="43" y="1265"/>
                  <a:pt x="45" y="1265"/>
                </a:cubicBezTo>
                <a:cubicBezTo>
                  <a:pt x="50" y="1265"/>
                  <a:pt x="54" y="1264"/>
                  <a:pt x="58" y="1263"/>
                </a:cubicBezTo>
                <a:cubicBezTo>
                  <a:pt x="59" y="1263"/>
                  <a:pt x="61" y="1263"/>
                  <a:pt x="62" y="1263"/>
                </a:cubicBezTo>
                <a:cubicBezTo>
                  <a:pt x="80" y="1258"/>
                  <a:pt x="94" y="1248"/>
                  <a:pt x="105" y="1234"/>
                </a:cubicBezTo>
                <a:cubicBezTo>
                  <a:pt x="112" y="1226"/>
                  <a:pt x="116" y="1215"/>
                  <a:pt x="118" y="1202"/>
                </a:cubicBezTo>
                <a:cubicBezTo>
                  <a:pt x="118" y="1199"/>
                  <a:pt x="119" y="1195"/>
                  <a:pt x="119" y="1192"/>
                </a:cubicBezTo>
                <a:cubicBezTo>
                  <a:pt x="119" y="1170"/>
                  <a:pt x="109" y="1151"/>
                  <a:pt x="94" y="1137"/>
                </a:cubicBezTo>
                <a:cubicBezTo>
                  <a:pt x="90" y="1133"/>
                  <a:pt x="84" y="1129"/>
                  <a:pt x="79" y="1126"/>
                </a:cubicBezTo>
                <a:cubicBezTo>
                  <a:pt x="69" y="1121"/>
                  <a:pt x="58" y="1118"/>
                  <a:pt x="46" y="1118"/>
                </a:cubicBezTo>
                <a:cubicBezTo>
                  <a:pt x="32" y="1118"/>
                  <a:pt x="19" y="1122"/>
                  <a:pt x="8" y="1129"/>
                </a:cubicBezTo>
                <a:cubicBezTo>
                  <a:pt x="8" y="1287"/>
                  <a:pt x="8" y="1287"/>
                  <a:pt x="8" y="1287"/>
                </a:cubicBezTo>
                <a:cubicBezTo>
                  <a:pt x="10" y="1288"/>
                  <a:pt x="11" y="1290"/>
                  <a:pt x="13" y="1291"/>
                </a:cubicBezTo>
                <a:cubicBezTo>
                  <a:pt x="28" y="1302"/>
                  <a:pt x="46" y="1309"/>
                  <a:pt x="64" y="1314"/>
                </a:cubicBezTo>
                <a:cubicBezTo>
                  <a:pt x="111" y="1327"/>
                  <a:pt x="171" y="1314"/>
                  <a:pt x="206" y="1278"/>
                </a:cubicBezTo>
                <a:cubicBezTo>
                  <a:pt x="253" y="1228"/>
                  <a:pt x="243" y="1158"/>
                  <a:pt x="227" y="1086"/>
                </a:cubicBezTo>
                <a:cubicBezTo>
                  <a:pt x="224" y="1070"/>
                  <a:pt x="208" y="999"/>
                  <a:pt x="209" y="996"/>
                </a:cubicBezTo>
                <a:cubicBezTo>
                  <a:pt x="243" y="981"/>
                  <a:pt x="271" y="960"/>
                  <a:pt x="293" y="932"/>
                </a:cubicBezTo>
                <a:cubicBezTo>
                  <a:pt x="358" y="846"/>
                  <a:pt x="329" y="753"/>
                  <a:pt x="300" y="711"/>
                </a:cubicBezTo>
                <a:close/>
                <a:moveTo>
                  <a:pt x="91" y="390"/>
                </a:moveTo>
                <a:cubicBezTo>
                  <a:pt x="89" y="385"/>
                  <a:pt x="80" y="354"/>
                  <a:pt x="79" y="332"/>
                </a:cubicBezTo>
                <a:cubicBezTo>
                  <a:pt x="76" y="299"/>
                  <a:pt x="78" y="267"/>
                  <a:pt x="85" y="235"/>
                </a:cubicBezTo>
                <a:cubicBezTo>
                  <a:pt x="88" y="224"/>
                  <a:pt x="91" y="213"/>
                  <a:pt x="95" y="202"/>
                </a:cubicBezTo>
                <a:cubicBezTo>
                  <a:pt x="101" y="185"/>
                  <a:pt x="109" y="168"/>
                  <a:pt x="118" y="153"/>
                </a:cubicBezTo>
                <a:cubicBezTo>
                  <a:pt x="130" y="132"/>
                  <a:pt x="146" y="121"/>
                  <a:pt x="166" y="118"/>
                </a:cubicBezTo>
                <a:cubicBezTo>
                  <a:pt x="180" y="118"/>
                  <a:pt x="191" y="123"/>
                  <a:pt x="198" y="133"/>
                </a:cubicBezTo>
                <a:cubicBezTo>
                  <a:pt x="214" y="156"/>
                  <a:pt x="210" y="188"/>
                  <a:pt x="204" y="214"/>
                </a:cubicBezTo>
                <a:cubicBezTo>
                  <a:pt x="195" y="255"/>
                  <a:pt x="176" y="294"/>
                  <a:pt x="149" y="326"/>
                </a:cubicBezTo>
                <a:cubicBezTo>
                  <a:pt x="113" y="371"/>
                  <a:pt x="92" y="388"/>
                  <a:pt x="91" y="390"/>
                </a:cubicBezTo>
                <a:close/>
                <a:moveTo>
                  <a:pt x="276" y="881"/>
                </a:moveTo>
                <a:cubicBezTo>
                  <a:pt x="272" y="896"/>
                  <a:pt x="266" y="911"/>
                  <a:pt x="258" y="924"/>
                </a:cubicBezTo>
                <a:cubicBezTo>
                  <a:pt x="240" y="952"/>
                  <a:pt x="204" y="975"/>
                  <a:pt x="204" y="975"/>
                </a:cubicBezTo>
                <a:cubicBezTo>
                  <a:pt x="155" y="726"/>
                  <a:pt x="155" y="726"/>
                  <a:pt x="155" y="726"/>
                </a:cubicBezTo>
                <a:cubicBezTo>
                  <a:pt x="184" y="726"/>
                  <a:pt x="210" y="735"/>
                  <a:pt x="232" y="752"/>
                </a:cubicBezTo>
                <a:cubicBezTo>
                  <a:pt x="270" y="781"/>
                  <a:pt x="288" y="835"/>
                  <a:pt x="276" y="881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1904998"/>
            <a:ext cx="9448800" cy="441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  <a:p>
            <a:pPr lvl="5"/>
            <a:r>
              <a:rPr lang="zh-CN" dirty="0"/>
              <a:t>六</a:t>
            </a:r>
          </a:p>
          <a:p>
            <a:pPr lvl="6"/>
            <a:r>
              <a:rPr lang="zh-CN" dirty="0"/>
              <a:t>七</a:t>
            </a:r>
          </a:p>
          <a:p>
            <a:pPr lvl="7"/>
            <a:r>
              <a:rPr lang="zh-CN" dirty="0"/>
              <a:t>八</a:t>
            </a:r>
          </a:p>
          <a:p>
            <a:pPr lvl="8"/>
            <a:r>
              <a:rPr lang="zh-CN" dirty="0"/>
              <a:t>九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36691" y="6516130"/>
            <a:ext cx="1371600" cy="2053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DB05499-8E1A-487C-B00A-20F31C550463}" type="datetime1">
              <a:rPr lang="en-US" altLang="zh-CN" smtClean="0"/>
              <a:pPr/>
              <a:t>11/14/2017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371600" y="6516130"/>
            <a:ext cx="6767382" cy="2053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906000" y="6516130"/>
            <a:ext cx="914400" cy="2053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2E75EF-0962-46B2-8C21-C0889BAC0DF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71600" y="198120"/>
            <a:ext cx="9448800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9898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b="1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lang="zh-CN"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1828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17474" y="1983376"/>
            <a:ext cx="6585858" cy="2888381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第二</a:t>
            </a:r>
            <a:r>
              <a:rPr lang="zh-CN" altLang="en-US" sz="4400" dirty="0" smtClean="0"/>
              <a:t>组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第八周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团队报告</a:t>
            </a:r>
            <a:endParaRPr lang="zh-CN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56812" y="5081452"/>
            <a:ext cx="5486400" cy="82558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小组成员：</a:t>
            </a:r>
            <a:endParaRPr lang="en-US" altLang="zh-CN" dirty="0" smtClean="0"/>
          </a:p>
          <a:p>
            <a:r>
              <a:rPr lang="zh-CN" altLang="en-US" dirty="0"/>
              <a:t>张</a:t>
            </a:r>
            <a:r>
              <a:rPr lang="zh-CN" altLang="en-US" dirty="0" smtClean="0"/>
              <a:t>鹏  朱静远  康金梁  黄立昊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372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51" y="548639"/>
            <a:ext cx="8798435" cy="57856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72521" y="881149"/>
            <a:ext cx="738664" cy="42727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600" dirty="0" smtClean="0"/>
              <a:t>在第四章中添加旁注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5263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编辑历史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77" y="365760"/>
            <a:ext cx="7758084" cy="60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9120" y="2836817"/>
            <a:ext cx="9448800" cy="1097280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谢谢观看！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735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报告内容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合弄</a:t>
            </a:r>
            <a:r>
              <a:rPr lang="zh-CN" altLang="en-US" dirty="0" smtClean="0"/>
              <a:t>制宪章及分工的介绍</a:t>
            </a:r>
            <a:endParaRPr lang="zh-CN" dirty="0"/>
          </a:p>
          <a:p>
            <a:r>
              <a:rPr lang="zh-CN" altLang="en-US" dirty="0" smtClean="0"/>
              <a:t>逻辑模型的介绍</a:t>
            </a:r>
            <a:endParaRPr lang="en-US" altLang="zh-CN" dirty="0"/>
          </a:p>
          <a:p>
            <a:r>
              <a:rPr lang="zh-CN" altLang="en-US" dirty="0" smtClean="0"/>
              <a:t>参考文献的添加及词条的编辑</a:t>
            </a:r>
            <a:endParaRPr lang="en-US" altLang="zh-CN" dirty="0" smtClean="0"/>
          </a:p>
          <a:p>
            <a:r>
              <a:rPr lang="zh-CN" altLang="en-US" dirty="0" smtClean="0"/>
              <a:t>重新制作数字化出版页面</a:t>
            </a:r>
            <a:endParaRPr lang="zh-CN" dirty="0" smtClean="0"/>
          </a:p>
        </p:txBody>
      </p:sp>
    </p:spTree>
    <p:extLst>
      <p:ext uri="{BB962C8B-B14F-4D97-AF65-F5344CB8AC3E}">
        <p14:creationId xmlns:p14="http://schemas.microsoft.com/office/powerpoint/2010/main" val="67017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合弄</a:t>
            </a:r>
            <a:r>
              <a:rPr lang="zh-CN" altLang="en-US" dirty="0" smtClean="0"/>
              <a:t>制宪章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2" y="1848876"/>
            <a:ext cx="7654834" cy="3846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60229" y="1848876"/>
            <a:ext cx="320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本周分工：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逻辑模型撰写：张鹏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参考文献添加：康金梁、</a:t>
            </a:r>
            <a:r>
              <a:rPr lang="zh-CN" altLang="en-US" dirty="0" smtClean="0"/>
              <a:t>黄立昊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《Seven brief lessons on physics》</a:t>
            </a:r>
            <a:r>
              <a:rPr lang="zh-CN" altLang="en-US" dirty="0"/>
              <a:t>新页面的制作：朱静远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PPT</a:t>
            </a:r>
            <a:r>
              <a:rPr lang="zh-CN" altLang="en-US" dirty="0" smtClean="0"/>
              <a:t>制作及汇报：朱静远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63040" y="5925716"/>
            <a:ext cx="4885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toyhouse.cc</a:t>
            </a:r>
            <a:r>
              <a:rPr lang="en-US" altLang="zh-CN" dirty="0"/>
              <a:t>/wiki/</a:t>
            </a:r>
            <a:r>
              <a:rPr lang="en-US" altLang="zh-CN" dirty="0" err="1"/>
              <a:t>index.php</a:t>
            </a:r>
            <a:r>
              <a:rPr lang="en-US" altLang="zh-CN" dirty="0"/>
              <a:t>/</a:t>
            </a:r>
            <a:r>
              <a:rPr lang="zh-CN" altLang="en-US" dirty="0"/>
              <a:t>超越学科界限的认知基础</a:t>
            </a:r>
            <a:r>
              <a:rPr lang="en-US" altLang="zh-CN" dirty="0"/>
              <a:t>2017</a:t>
            </a:r>
            <a:r>
              <a:rPr lang="zh-CN" altLang="en-US" dirty="0"/>
              <a:t>秋</a:t>
            </a:r>
            <a:r>
              <a:rPr lang="en-US" altLang="zh-CN" dirty="0"/>
              <a:t>-</a:t>
            </a:r>
            <a:r>
              <a:rPr lang="zh-CN" altLang="en-US" dirty="0"/>
              <a:t>第二组</a:t>
            </a:r>
            <a:r>
              <a:rPr lang="en-US" altLang="zh-CN" dirty="0"/>
              <a:t>-</a:t>
            </a:r>
            <a:r>
              <a:rPr lang="zh-CN" altLang="en-US" dirty="0"/>
              <a:t>第八周学习报告</a:t>
            </a:r>
            <a:r>
              <a:rPr lang="en-US" altLang="zh-CN" dirty="0"/>
              <a:t>#.E5.B0.8F.E7.BB.84.E5.88.86.E5.B7.A5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1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680" y="-420595"/>
            <a:ext cx="9448800" cy="1097280"/>
          </a:xfrm>
        </p:spPr>
        <p:txBody>
          <a:bodyPr/>
          <a:lstStyle/>
          <a:p>
            <a:r>
              <a:rPr lang="zh-CN" altLang="en-US" dirty="0" smtClean="0"/>
              <a:t>逻辑模型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093124"/>
            <a:ext cx="6235700" cy="4559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34" y="1093124"/>
            <a:ext cx="4826231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6252" y="0"/>
            <a:ext cx="9448800" cy="1097280"/>
          </a:xfrm>
        </p:spPr>
        <p:txBody>
          <a:bodyPr/>
          <a:lstStyle/>
          <a:p>
            <a:r>
              <a:rPr lang="zh-CN" altLang="en-US" dirty="0" smtClean="0"/>
              <a:t>新数字化出版页面的制作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230284"/>
            <a:ext cx="8509691" cy="52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2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3" y="415636"/>
            <a:ext cx="8921425" cy="59571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75519" y="2061556"/>
            <a:ext cx="1911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新页面制作了新的链接使整个页面更加清晰，为各章节翻译正文、参考文献、知识图谱和词条汇总制作的新的链接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493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参考文献及新词条的编辑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5" y="2103023"/>
            <a:ext cx="6820309" cy="33028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596" y="2105966"/>
            <a:ext cx="7368336" cy="32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参考文献及新词条的编辑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15292" y="1489166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拉普拉斯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664823" y="1595454"/>
            <a:ext cx="1058091" cy="156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62595" y="1858497"/>
            <a:ext cx="18549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Arial Unicode MS"/>
                <a:ea typeface="Courier New" panose="02070309020205020404" pitchFamily="49" charset="0"/>
              </a:rPr>
              <a:t>长期</a:t>
            </a:r>
            <a:r>
              <a:rPr lang="zh-CN" altLang="zh-CN" dirty="0">
                <a:latin typeface="Arial Unicode MS"/>
                <a:ea typeface="Courier New" panose="02070309020205020404" pitchFamily="49" charset="0"/>
              </a:rPr>
              <a:t>从事大行星运动理论和月球运动理论方面的</a:t>
            </a:r>
            <a:r>
              <a:rPr lang="zh-CN" altLang="zh-CN" dirty="0" smtClean="0">
                <a:latin typeface="Arial Unicode MS"/>
                <a:ea typeface="Courier New" panose="02070309020205020404" pitchFamily="49" charset="0"/>
              </a:rPr>
              <a:t>研究</a:t>
            </a:r>
            <a:r>
              <a:rPr lang="zh-CN" altLang="en-US" dirty="0" smtClean="0">
                <a:latin typeface="Arial Unicode MS"/>
                <a:ea typeface="Courier New" panose="02070309020205020404" pitchFamily="49" charset="0"/>
              </a:rPr>
              <a:t>，</a:t>
            </a:r>
            <a:r>
              <a:rPr lang="zh-C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代表性的专著有</a:t>
            </a:r>
            <a:r>
              <a:rPr lang="zh-CN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《天体力学》</a:t>
            </a:r>
            <a:r>
              <a:rPr lang="zh-CN" altLang="zh-CN" sz="2400" dirty="0" smtClean="0"/>
              <a:t> </a:t>
            </a:r>
            <a:endParaRPr lang="zh-CN" altLang="zh-CN" sz="7200" dirty="0">
              <a:latin typeface="Arial" panose="020B0604020202020204" pitchFamily="34" charset="0"/>
            </a:endParaRPr>
          </a:p>
          <a:p>
            <a:endParaRPr lang="zh-CN" altLang="zh-CN" sz="40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722914" y="1858497"/>
            <a:ext cx="178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提出强</a:t>
            </a:r>
            <a:r>
              <a:rPr lang="zh-CN" altLang="en-US" dirty="0"/>
              <a:t>子的夸克</a:t>
            </a:r>
            <a:r>
              <a:rPr lang="zh-CN" altLang="en-US" dirty="0" smtClean="0"/>
              <a:t>模型，逐步建立起粒子学说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860073" y="1489166"/>
            <a:ext cx="151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默里</a:t>
            </a:r>
            <a:r>
              <a:rPr lang="en-US" altLang="zh-CN" dirty="0"/>
              <a:t>·</a:t>
            </a:r>
            <a:r>
              <a:rPr lang="zh-CN" altLang="en-US" dirty="0"/>
              <a:t>盖尔曼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07774" y="1489166"/>
            <a:ext cx="154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保罗</a:t>
            </a:r>
            <a:r>
              <a:rPr lang="en-US" altLang="zh-CN" dirty="0"/>
              <a:t>·</a:t>
            </a:r>
            <a:r>
              <a:rPr lang="zh-CN" altLang="en-US" dirty="0"/>
              <a:t>迪拉克</a:t>
            </a:r>
          </a:p>
        </p:txBody>
      </p:sp>
      <p:sp>
        <p:nvSpPr>
          <p:cNvPr id="15" name="右箭头 14"/>
          <p:cNvSpPr/>
          <p:nvPr/>
        </p:nvSpPr>
        <p:spPr>
          <a:xfrm>
            <a:off x="5519056" y="1595454"/>
            <a:ext cx="1058091" cy="156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884122" y="1858497"/>
            <a:ext cx="118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提出标准模型的概念</a:t>
            </a:r>
            <a:endParaRPr lang="zh-CN" altLang="en-US" dirty="0"/>
          </a:p>
        </p:txBody>
      </p:sp>
      <p:sp>
        <p:nvSpPr>
          <p:cNvPr id="17" name="上箭头 16"/>
          <p:cNvSpPr/>
          <p:nvPr/>
        </p:nvSpPr>
        <p:spPr>
          <a:xfrm>
            <a:off x="3125287" y="2052263"/>
            <a:ext cx="228601" cy="18026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756263" y="4035988"/>
            <a:ext cx="966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量子力学、粒子实验以及引力效应</a:t>
            </a:r>
            <a:endParaRPr lang="zh-CN" altLang="en-US" dirty="0"/>
          </a:p>
        </p:txBody>
      </p:sp>
      <p:sp>
        <p:nvSpPr>
          <p:cNvPr id="19" name="上箭头 18"/>
          <p:cNvSpPr/>
          <p:nvPr/>
        </p:nvSpPr>
        <p:spPr>
          <a:xfrm>
            <a:off x="7478482" y="2781827"/>
            <a:ext cx="228601" cy="18026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024548" y="4593389"/>
            <a:ext cx="1365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超对称理论：预测还有新一级别的粒子产生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14700" y="2932848"/>
            <a:ext cx="22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促进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707082" y="3049125"/>
            <a:ext cx="248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反驳、冲击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39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阅读翻译感悟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84515" y="1778726"/>
            <a:ext cx="953588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Arial Unicode MS"/>
                <a:ea typeface="Courier New" panose="02070309020205020404" pitchFamily="49" charset="0"/>
              </a:rPr>
              <a:t>作者通过对现代物理学许多基本概念的阐述</a:t>
            </a:r>
            <a:r>
              <a:rPr lang="zh-CN" altLang="zh-CN" sz="2400" dirty="0" smtClean="0">
                <a:latin typeface="Arial Unicode MS"/>
                <a:ea typeface="Courier New" panose="02070309020205020404" pitchFamily="49" charset="0"/>
              </a:rPr>
              <a:t>，</a:t>
            </a:r>
            <a:r>
              <a:rPr lang="zh-CN" altLang="en-US" sz="2400" dirty="0" smtClean="0">
                <a:latin typeface="Arial Unicode MS"/>
                <a:ea typeface="Courier New" panose="02070309020205020404" pitchFamily="49" charset="0"/>
              </a:rPr>
              <a:t>从人物、科技、机构三方面</a:t>
            </a:r>
            <a:r>
              <a:rPr lang="zh-CN" altLang="zh-CN" sz="2400" dirty="0" smtClean="0">
                <a:latin typeface="Arial Unicode MS"/>
                <a:ea typeface="Courier New" panose="02070309020205020404" pitchFamily="49" charset="0"/>
              </a:rPr>
              <a:t>为</a:t>
            </a:r>
            <a:r>
              <a:rPr lang="zh-CN" altLang="zh-CN" sz="2400" dirty="0">
                <a:latin typeface="Arial Unicode MS"/>
                <a:ea typeface="Courier New" panose="02070309020205020404" pitchFamily="49" charset="0"/>
              </a:rPr>
              <a:t>读者们构建现代物理学的</a:t>
            </a:r>
            <a:r>
              <a:rPr lang="zh-CN" altLang="zh-CN" sz="2400" dirty="0" smtClean="0">
                <a:latin typeface="Arial Unicode MS"/>
                <a:ea typeface="Courier New" panose="02070309020205020404" pitchFamily="49" charset="0"/>
              </a:rPr>
              <a:t>框架</a:t>
            </a:r>
            <a:endParaRPr lang="en-US" altLang="zh-CN" sz="2400" dirty="0" smtClean="0">
              <a:latin typeface="Arial Unicode MS"/>
              <a:ea typeface="Courier New" panose="02070309020205020404" pitchFamily="49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Arial Unicode MS"/>
              <a:ea typeface="Courier New" panose="02070309020205020404" pitchFamily="49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书中语言风趣幽默，大量使用隐喻的手法，用人们生活中的常见现象来比喻复杂难懂的物理学概念，易于人们理解</a:t>
            </a:r>
            <a:r>
              <a:rPr lang="zh-CN" altLang="zh-CN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接受</a:t>
            </a:r>
            <a:endParaRPr lang="en-US" altLang="zh-CN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 smtClean="0"/>
              <a:t>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许多跨学科认知的概念都来自物理学，本书内容本身就为跨学科认知的发展提供了良好的语言和知识素材</a:t>
            </a:r>
            <a:r>
              <a:rPr lang="zh-CN" altLang="zh-CN" sz="2400" dirty="0"/>
              <a:t>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乐谱 16x9">
  <a:themeElements>
    <a:clrScheme name="MusicScore">
      <a:dk1>
        <a:sysClr val="windowText" lastClr="000000"/>
      </a:dk1>
      <a:lt1>
        <a:sysClr val="window" lastClr="FFFFFF"/>
      </a:lt1>
      <a:dk2>
        <a:srgbClr val="58595B"/>
      </a:dk2>
      <a:lt2>
        <a:srgbClr val="CCCECF"/>
      </a:lt2>
      <a:accent1>
        <a:srgbClr val="983700"/>
      </a:accent1>
      <a:accent2>
        <a:srgbClr val="CB933C"/>
      </a:accent2>
      <a:accent3>
        <a:srgbClr val="613D15"/>
      </a:accent3>
      <a:accent4>
        <a:srgbClr val="47405D"/>
      </a:accent4>
      <a:accent5>
        <a:srgbClr val="4E5C48"/>
      </a:accent5>
      <a:accent6>
        <a:srgbClr val="948A77"/>
      </a:accent6>
      <a:hlink>
        <a:srgbClr val="CB933C"/>
      </a:hlink>
      <a:folHlink>
        <a:srgbClr val="A6A6A6"/>
      </a:folHlink>
    </a:clrScheme>
    <a:fontScheme name="Garamond-Calibri">
      <a:majorFont>
        <a:latin typeface="Garamo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 Score_16x9_TP103896547" id="{1CD24DAA-940D-47F1-A9C6-9FDDB7884267}" vid="{D1156F76-138E-4D13-9E77-6B1E72F8433E}"/>
    </a:ext>
  </a:extLst>
</a:theme>
</file>

<file path=ppt/theme/theme2.xml><?xml version="1.0" encoding="utf-8"?>
<a:theme xmlns:a="http://schemas.openxmlformats.org/drawingml/2006/main" name="Office Theme">
  <a:themeElements>
    <a:clrScheme name="MusicScore">
      <a:dk1>
        <a:sysClr val="windowText" lastClr="000000"/>
      </a:dk1>
      <a:lt1>
        <a:sysClr val="window" lastClr="FFFFFF"/>
      </a:lt1>
      <a:dk2>
        <a:srgbClr val="58595B"/>
      </a:dk2>
      <a:lt2>
        <a:srgbClr val="CCCECF"/>
      </a:lt2>
      <a:accent1>
        <a:srgbClr val="983700"/>
      </a:accent1>
      <a:accent2>
        <a:srgbClr val="CB933C"/>
      </a:accent2>
      <a:accent3>
        <a:srgbClr val="613D15"/>
      </a:accent3>
      <a:accent4>
        <a:srgbClr val="47405D"/>
      </a:accent4>
      <a:accent5>
        <a:srgbClr val="4E5C48"/>
      </a:accent5>
      <a:accent6>
        <a:srgbClr val="948A77"/>
      </a:accent6>
      <a:hlink>
        <a:srgbClr val="CB933C"/>
      </a:hlink>
      <a:folHlink>
        <a:srgbClr val="A6A6A6"/>
      </a:folHlink>
    </a:clrScheme>
    <a:fontScheme name="Garamond-Calibri">
      <a:majorFont>
        <a:latin typeface="Garamo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usicScore">
      <a:dk1>
        <a:sysClr val="windowText" lastClr="000000"/>
      </a:dk1>
      <a:lt1>
        <a:sysClr val="window" lastClr="FFFFFF"/>
      </a:lt1>
      <a:dk2>
        <a:srgbClr val="58595B"/>
      </a:dk2>
      <a:lt2>
        <a:srgbClr val="CCCECF"/>
      </a:lt2>
      <a:accent1>
        <a:srgbClr val="983700"/>
      </a:accent1>
      <a:accent2>
        <a:srgbClr val="CB933C"/>
      </a:accent2>
      <a:accent3>
        <a:srgbClr val="613D15"/>
      </a:accent3>
      <a:accent4>
        <a:srgbClr val="47405D"/>
      </a:accent4>
      <a:accent5>
        <a:srgbClr val="4E5C48"/>
      </a:accent5>
      <a:accent6>
        <a:srgbClr val="948A77"/>
      </a:accent6>
      <a:hlink>
        <a:srgbClr val="CB933C"/>
      </a:hlink>
      <a:folHlink>
        <a:srgbClr val="A6A6A6"/>
      </a:folHlink>
    </a:clrScheme>
    <a:fontScheme name="Garamond-Calibri">
      <a:majorFont>
        <a:latin typeface="Garamo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F641B65-C3C4-4643-BB04-EE8F381F6F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乐谱演示文稿（高音符号设计）</Template>
  <TotalTime>0</TotalTime>
  <Words>331</Words>
  <Application>Microsoft Office PowerPoint</Application>
  <PresentationFormat>宽屏</PresentationFormat>
  <Paragraphs>39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 Unicode MS</vt:lpstr>
      <vt:lpstr>Microsoft YaHei UI</vt:lpstr>
      <vt:lpstr>Arial</vt:lpstr>
      <vt:lpstr>Calibri</vt:lpstr>
      <vt:lpstr>Courier New</vt:lpstr>
      <vt:lpstr>Wingdings</vt:lpstr>
      <vt:lpstr>乐谱 16x9</vt:lpstr>
      <vt:lpstr>第二组-第八周-团队报告</vt:lpstr>
      <vt:lpstr>报告内容</vt:lpstr>
      <vt:lpstr>合弄制宪章</vt:lpstr>
      <vt:lpstr>逻辑模型</vt:lpstr>
      <vt:lpstr>新数字化出版页面的制作</vt:lpstr>
      <vt:lpstr>PowerPoint 演示文稿</vt:lpstr>
      <vt:lpstr>参考文献及新词条的编辑</vt:lpstr>
      <vt:lpstr>参考文献及新词条的编辑</vt:lpstr>
      <vt:lpstr>阅读翻译感悟</vt:lpstr>
      <vt:lpstr>PowerPoint 演示文稿</vt:lpstr>
      <vt:lpstr>编辑历史</vt:lpstr>
      <vt:lpstr>谢谢观看！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2017-11-05T07:53:08Z</dcterms:created>
  <dcterms:modified xsi:type="dcterms:W3CDTF">2017-11-14T06:00:01Z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TC038965509991</vt:lpwstr>
  </property>
</Properties>
</file>